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25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29.png" ContentType="image/png"/>
  <Override PartName="/ppt/media/image94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64.png" ContentType="image/png"/>
  <Override PartName="/ppt/media/image99.png" ContentType="image/png"/>
  <Override PartName="/ppt/media/image62.png" ContentType="image/png"/>
  <Override PartName="/ppt/media/image87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97.png" ContentType="image/png"/>
  <Override PartName="/ppt/media/image60.png" ContentType="image/png"/>
  <Override PartName="/ppt/media/image96.png" ContentType="image/png"/>
  <Override PartName="/ppt/media/image95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101.png" ContentType="image/png"/>
  <Override PartName="/ppt/media/image79.png" ContentType="image/png"/>
  <Override PartName="/ppt/media/image78.png" ContentType="image/png"/>
  <Override PartName="/ppt/media/image59.png" ContentType="image/png"/>
  <Override PartName="/ppt/media/image22.png" ContentType="image/png"/>
  <Override PartName="/ppt/media/image23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1.png" ContentType="image/png"/>
  <Override PartName="/ppt/media/image13.png" ContentType="image/png"/>
  <Override PartName="/ppt/media/image31.png" ContentType="image/png"/>
  <Override PartName="/ppt/media/hdphoto1.wdp" ContentType="image/vnd.ms-photo"/>
  <Override PartName="/ppt/media/image11.png" ContentType="image/png"/>
  <Override PartName="/ppt/media/image48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91.png" ContentType="image/png"/>
  <Override PartName="/ppt/media/image26.png" ContentType="image/png"/>
  <Override PartName="/ppt/media/image38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8.png" ContentType="image/png"/>
  <Override PartName="/ppt/media/image85.png" ContentType="image/png"/>
  <Override PartName="/ppt/media/image92.png" ContentType="image/png"/>
  <Override PartName="/ppt/media/image27.png" ContentType="image/png"/>
  <Override PartName="/ppt/slideLayouts/_rels/slideLayout21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30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slide" Target="slides/slide25.xml"/><Relationship Id="rId52" Type="http://schemas.openxmlformats.org/officeDocument/2006/relationships/slide" Target="slides/slide26.xml"/><Relationship Id="rId53" Type="http://schemas.openxmlformats.org/officeDocument/2006/relationships/slide" Target="slides/slide27.xml"/><Relationship Id="rId54" Type="http://schemas.openxmlformats.org/officeDocument/2006/relationships/slide" Target="slides/slide28.xml"/><Relationship Id="rId55" Type="http://schemas.openxmlformats.org/officeDocument/2006/relationships/slide" Target="slides/slide29.xml"/><Relationship Id="rId5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3D3B331-F7E6-4FC6-8EDD-7E6D0F3027AB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2F357A6-A929-470A-922D-2B2F1588F2FC}" type="slidenum">
              <a:t>&lt;#&gt;</a:t>
            </a:fld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A57EF8-3DBD-45F1-A0DB-98050C2E2D20}" type="slidenum">
              <a:t>&lt;#&gt;</a:t>
            </a:fld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8380700-428E-4384-842D-CF167FD63A09}" type="slidenum">
              <a:t>&lt;#&gt;</a:t>
            </a:fld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AA6F78-93D6-4AF4-9ABF-1934858542F1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259F29-4EDB-4DBC-9AFC-8F682E411A2D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EA3954-0943-4FC1-8C32-1DA77CCE2F9B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7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7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7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C4B3BC-20D5-45A0-941F-FECD23970DB8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C639BD-22A5-4FB1-9A4F-C9AA2EF6D298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D90352-0904-4032-80C2-CB281D273B67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AB4850-B605-4401-A7E3-69E096C1E475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1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0D9C037-897E-4588-8338-C5ED29710824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9CF8CF4-7C3F-4826-8D61-CDCA6D3E4507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F3DAFA9-B312-495C-906E-C204F4737EC9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F23A269-4451-478E-96E6-F8ED39442315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E1BB241-B992-47D4-846C-7196F00BE760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A98AC9-435E-4CA6-9134-BEB9A72FBC7F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6789501-9133-4384-9697-4D5D7B53A24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C5AB63D-D853-46CB-8EC2-31C4E0BDF3EE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5A7A27-94B4-4D1B-8A01-BC6B5920899B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BA594FE-39D8-43AA-9642-02E6ADD8995F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FA1F0EE-80C1-4040-B297-A5A3610E4FF8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BFC1F36-BD4B-4DC7-821C-5D5561954674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7BF94D1-09B2-4615-A4A0-75CC2832AE6B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0F78D3D-1144-4269-BD89-6217B4C11402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DF8B846-C864-4588-991D-8C8F5F784A28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28C4F8F-0549-4142-91E7-2C27E8E9C449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D406568-0F79-4E97-89FB-141226E2001C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4D6A9E5-984B-4F6D-9639-E87057FA5FC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1928EE1-F695-4919-BD06-3E809FF5DFB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66EFF2-F8F2-4E06-B3E5-AE2B8BD5366F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0583F22-73A6-46AB-8801-DA1B8C3A3A10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FA4080D0-9D9E-4EA1-B1B6-4A63DBB37B90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E7A3E73F-EFDC-4FB6-9446-C3383C9D102E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7144D25-977B-46E1-B2B1-7F52CCEE9556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82D7B07-D51A-404D-8508-0182CE68867D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7F6D137-FD46-4B52-88AA-26B49329AD4B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6A89514-74DA-4656-8EC2-C277A9D4B3F5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FDC074C2-1273-44BA-8911-7BA00B355B0E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6634589-B1CF-4C8F-BBDE-C5BBD1B53821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0B19B1D-FAE1-4ED1-9CC9-1FAF5C77D2A6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658769-8B90-48CC-BB96-A40B92812328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4A316DE-5F7F-4FAB-B845-6DB2CB47717B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39AEE93-A8C0-41D3-B29C-9A2F8C7A5434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2821BA7-ADD8-4AE5-8A67-C0E0C72BFDD0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FEE29C8-AE0B-42AE-96B2-AA8A220FDAB8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42F4198-6CA8-45DB-B8A1-73B141144EEF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457B0830-09A1-4D1A-8F7E-F8E9E3ABB1DA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A9C1790-00DB-4FF1-9BE8-462AE5C70805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73C3E201-F946-439F-8A0F-B115B0581EFD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451271F-427C-4031-95AE-D9EC7A4A1797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C1A38CF-A53B-4B09-9A3A-D46936935C3B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6B907E-1589-4493-AF3B-99679FE9E498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DEE5D6E-BC03-4505-A1CF-A88AEC22280B}" type="slidenum">
              <a:t>&lt;#&gt;</a:t>
            </a:fld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4EECC00-9D15-40E9-B1B2-CD1DEF199E0F}" type="slidenum">
              <a:t>&lt;#&gt;</a:t>
            </a:fld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D111180-5E6D-4824-BEB7-3139B9343D0D}" type="slidenum">
              <a:t>&lt;#&gt;</a:t>
            </a:fld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B8BA17E-B485-494F-99C8-B68BC84C7A1A}" type="slidenum">
              <a:t>&lt;#&gt;</a:t>
            </a:fld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4D637C0-7DF9-4BD3-9996-316BD520FD32}" type="slidenum">
              <a:t>&lt;#&gt;</a:t>
            </a:fld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C6450EC-F64E-40FE-9CE4-052D010071B0}" type="slidenum">
              <a:t>&lt;#&gt;</a:t>
            </a:fld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D99C369-0B8A-4883-ACBB-817827501F1A}" type="slidenum">
              <a:t>&lt;#&gt;</a:t>
            </a:fld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2245197-9B08-4D41-B0A2-7088EBE2BAF0}" type="slidenum">
              <a:t>&lt;#&gt;</a:t>
            </a:fld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76F7B743-61D0-4FF5-8178-3A9B1C887A6B}" type="slidenum">
              <a:t>&lt;#&gt;</a:t>
            </a:fld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C9A22AE-8E35-4618-8ACD-A9A28F40AA5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2830ED-302F-473E-94AB-4B4ECF3FA45B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CB21256-9F16-4374-9FA5-D4E529E45A1C}" type="slidenum">
              <a:t>&lt;#&gt;</a:t>
            </a:fld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5D1E8BF-20F7-4DF6-A6DB-92EC4D2CBA2E}" type="slidenum">
              <a:t>&lt;#&gt;</a:t>
            </a:fld>
          </a:p>
        </p:txBody>
      </p:sp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5FF0B46-FF4B-4460-9AC7-8946F0EEA332}" type="slidenum">
              <a:t>&lt;#&gt;</a:t>
            </a:fld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00D00B8-6B3A-4691-A57A-658686501BB6}" type="slidenum">
              <a:t>&lt;#&gt;</a:t>
            </a:fld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3F2BCE1-B46B-45D8-866C-73230DFD0A71}" type="slidenum">
              <a:t>&lt;#&gt;</a:t>
            </a:fld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9A2BE3B2-3C10-4420-8B81-C430CD599BBE}" type="slidenum">
              <a:t>&lt;#&gt;</a:t>
            </a:fld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86FAC0C-2A86-4DE6-9CFA-3F55B5EB9013}" type="slidenum">
              <a:t>&lt;#&gt;</a:t>
            </a:fld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CBFF68C-0F75-4F1C-94AC-C43515831A85}" type="slidenum">
              <a:t>&lt;#&gt;</a:t>
            </a:fld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893F125-547E-4DF8-986A-D5198B61D43A}" type="slidenum">
              <a:t>&lt;#&gt;</a:t>
            </a:fld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0CEC766-60BC-4AF7-8B33-ED3B1D7BDBED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B0B9BE6-E808-4A9D-8C10-6BCC184295F8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E696688-D1DC-4E96-9DF3-FBEF1F0C27F9}" type="slidenum">
              <a:t>&lt;#&gt;</a:t>
            </a:fld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8AA96BE-474E-45C7-AFAA-903CDC1BD27E}" type="slidenum">
              <a:t>&lt;#&gt;</a:t>
            </a:fld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E3B794F-7ACF-404D-B774-02BEDAF5E5EA}" type="slidenum">
              <a:t>&lt;#&gt;</a:t>
            </a:fld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ECB55294-4DF8-4E18-88C4-BD7EFF37E35D}" type="slidenum">
              <a:t>&lt;#&gt;</a:t>
            </a:fld>
          </a:p>
        </p:txBody>
      </p:sp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F557EE96-7FB0-4C36-97CF-86E2B7D1D81F}" type="slidenum">
              <a:t>&lt;#&gt;</a:t>
            </a:fld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00654006-5A63-4DD5-B89A-4095412AF6A1}" type="slidenum">
              <a:t>&lt;#&gt;</a:t>
            </a:fld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CA0169D0-602D-439A-A1D1-7C4090B8F3F7}" type="slidenum">
              <a:t>&lt;#&gt;</a:t>
            </a:fld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E596547B-9301-4D5B-B406-DAEC085B49FB}" type="slidenum">
              <a:t>&lt;#&gt;</a:t>
            </a:fld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4F854A6C-343F-43F1-81FF-68987B2D73F2}" type="slidenum">
              <a:t>&lt;#&gt;</a:t>
            </a:fld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707F0C67-0FA9-4481-ADBE-B1FB9385246B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02AEB48-D26F-49BC-8381-9A309DF5DA3D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872CAF5B-BDBF-426B-9BEE-D1C773DE4C8F}" type="slidenum">
              <a:t>&lt;#&gt;</a:t>
            </a:fld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272BCB6C-EFBE-4EDE-B62D-A19248D298E2}" type="slidenum">
              <a:t>&lt;#&gt;</a:t>
            </a:fld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3AE76D75-BCB1-49EF-8DAF-65D4B05AC4A6}" type="slidenum">
              <a:t>&lt;#&gt;</a:t>
            </a:fld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3CE50C3E-2077-4481-801E-F6A04A3F2526}" type="slidenum">
              <a:t>&lt;#&gt;</a:t>
            </a:fld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4A80AF65-236E-4141-9CA8-ED51D7D85BC1}" type="slidenum">
              <a:t>&lt;#&gt;</a:t>
            </a:fld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66F3F8B-9324-449E-A3F3-82ADF39002B0}" type="slidenum">
              <a:t>&lt;#&gt;</a:t>
            </a:fld>
          </a:p>
        </p:txBody>
      </p:sp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FD0A1EA-0444-48B5-B590-DF9010153904}" type="slidenum">
              <a:t>&lt;#&gt;</a:t>
            </a:fld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C7799B1-1816-4987-8D87-B225920DA748}" type="slidenum">
              <a:t>&lt;#&gt;</a:t>
            </a:fld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75ACFDA-2E82-4512-93D8-66C6B3BB54E6}" type="slidenum">
              <a:t>&lt;#&gt;</a:t>
            </a:fld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518368A-0F7E-499B-BCB5-96776DE22F65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B922B77-71EF-4521-85AC-543931EA117D}" type="slidenum">
              <a:t>&lt;#&gt;</a:t>
            </a:fld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748A9C3-B224-4474-9E4F-A9A34CB3DAA6}" type="slidenum">
              <a:t>&lt;#&gt;</a:t>
            </a:fld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A60CC26A-7B4F-4170-B747-FF32E124A393}" type="slidenum">
              <a:t>&lt;#&gt;</a:t>
            </a:fld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B1221FEF-C6A2-4807-ABBE-5292294B8C1B}" type="slidenum">
              <a:t>&lt;#&gt;</a:t>
            </a:fld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021678D3-6F5F-4F6C-BE2F-BA408F54A699}" type="slidenum">
              <a:t>&lt;#&gt;</a:t>
            </a:fld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C94879D0-44EC-4D49-BFD2-F9D674EB30A4}" type="slidenum">
              <a:t>&lt;#&gt;</a:t>
            </a:fld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8ACAA5A-0349-477C-B453-6228735FDA10}" type="slidenum">
              <a:t>&lt;#&gt;</a:t>
            </a:fld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E5819260-D5F4-4C74-854B-B28C88E94687}" type="slidenum">
              <a:t>&lt;#&gt;</a:t>
            </a:fld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74B6FBF7-B472-48D5-95A9-6E15337DA156}" type="slidenum">
              <a:t>&lt;#&gt;</a:t>
            </a:fld>
          </a:p>
        </p:txBody>
      </p:sp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EC3203EF-7346-42C6-AC75-934B2D5F0FAD}" type="slidenum">
              <a:t>&lt;#&gt;</a:t>
            </a:fld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124719CB-4501-42CA-A538-ABC06B585673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51C8501-557A-4122-A03D-40C8DEC4C8C6}" type="slidenum">
              <a:t>&lt;#&gt;</a:t>
            </a:fld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B77D5CDB-5CC5-4581-8EA5-BBF7933CA02B}" type="slidenum">
              <a:t>&lt;#&gt;</a:t>
            </a:fld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2869AB3F-36EB-4ED5-BE9C-717E6BD02BB6}" type="slidenum">
              <a:t>&lt;#&gt;</a:t>
            </a:fld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2A7DEF5A-AACB-433F-BB24-63D1D988EF56}" type="slidenum">
              <a:t>&lt;#&gt;</a:t>
            </a:fld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27B24B24-609D-4ECC-BD02-824B28A31525}" type="slidenum">
              <a:t>&lt;#&gt;</a:t>
            </a:fld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2EE5AAFF-8A3F-44E1-BC76-965EB22B828B}" type="slidenum">
              <a:t>&lt;#&gt;</a:t>
            </a:fld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54AE90AC-40C0-4B1E-9004-531246A13C4B}" type="slidenum">
              <a:t>&lt;#&gt;</a:t>
            </a:fld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6D9CA91D-087C-4D8B-A770-ED30886F4CB0}" type="slidenum">
              <a:t>&lt;#&gt;</a:t>
            </a:fld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FBF2BD0F-6C3C-486C-AD05-D11C51EE7A02}" type="slidenum">
              <a:t>&lt;#&gt;</a:t>
            </a:fld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64B834B0-D62D-4AD4-8558-B352BC984FCB}" type="slidenum">
              <a:t>&lt;#&gt;</a:t>
            </a:fld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DC68CBE-8A92-47E2-9B2A-987E6510E1C9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381EBB4-6361-4FD3-B4F0-5952595EE95A}" type="slidenum">
              <a:t>&lt;#&gt;</a:t>
            </a:fld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C71A03D-E2F3-4596-84E3-3CA01E1D6B5E}" type="slidenum">
              <a:t>&lt;#&gt;</a:t>
            </a:fld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7BACF30F-44B8-44D1-AD46-549AB43A3C8B}" type="slidenum">
              <a:t>&lt;#&gt;</a:t>
            </a:fld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1221CC2-7094-4260-8672-41B5D157E865}" type="slidenum">
              <a:t>&lt;#&gt;</a:t>
            </a:fld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470740E-51A1-46C1-8F2B-553470062B1C}" type="slidenum">
              <a:t>&lt;#&gt;</a:t>
            </a:fld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BDD8740-FA98-418A-B607-0F39FC3DCE36}" type="slidenum">
              <a:t>&lt;#&gt;</a:t>
            </a:fld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9E61F40-7027-4E27-8BF7-DA999806C3B5}" type="slidenum">
              <a:t>&lt;#&gt;</a:t>
            </a:fld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2962202-DD41-451D-960D-9F6C7695CCE7}" type="slidenum">
              <a:t>&lt;#&gt;</a:t>
            </a:fld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21CCF9F-259B-424F-A540-D3F9256E9929}" type="slidenum">
              <a:t>&lt;#&gt;</a:t>
            </a:fld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61C3E6B-6985-43E5-A9BF-67E4888FFA10}" type="slidenum">
              <a:t>&lt;#&gt;</a:t>
            </a:fld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B2F80D1-7C7B-4B4F-86D5-F81CC9DFBAB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30FEF52-58F6-4DFD-8FAB-F0D3D8843806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BBD67D1-DAC6-47C2-813E-4C1AE729DFEB}" type="slidenum">
              <a:t>&lt;#&gt;</a:t>
            </a:fld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4EE3BA1-DC9F-489F-AA41-C8FE03D4533D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B4B9350-5D6C-4F6E-AB7C-9B0C85680644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1652A48-8D6E-43B9-A819-2344EDAEE5E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6B56BC8-7154-40B6-AA00-4171FE858A6F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4A59DFA-73E2-48E4-AA93-BAAC5869BB0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93376B9-5228-480A-BB85-A7F25D6733F1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7A39AB4-CE3A-43B5-A5F1-885458C90F27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C021C8E-0EC2-4462-9A86-04146EE1C078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C959C82-124C-4B9D-BA76-6002145D1A9B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398AD10-F8C0-4571-8F0E-76DC8C27E226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12B8A7B-24D6-434F-85A8-017E32908CC0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3F69BCA-CA14-4BE8-B1D9-2EDA6B5855D5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67A75F-7B59-425A-B1A9-35BA679136A8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1.xml"/><Relationship Id="rId14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14.xml"/><Relationship Id="rId17" Type="http://schemas.openxmlformats.org/officeDocument/2006/relationships/slideLayout" Target="../slideLayouts/slideLayout215.xml"/><Relationship Id="rId18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4.xml"/><Relationship Id="rId15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slideLayout" Target="../slideLayouts/slideLayout253.xml"/><Relationship Id="rId8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57.xml"/><Relationship Id="rId12" Type="http://schemas.openxmlformats.org/officeDocument/2006/relationships/slideLayout" Target="../slideLayouts/slideLayout258.xml"/><Relationship Id="rId13" Type="http://schemas.openxmlformats.org/officeDocument/2006/relationships/slideLayout" Target="../slideLayouts/slideLayout259.xml"/><Relationship Id="rId14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61.xml"/><Relationship Id="rId16" Type="http://schemas.openxmlformats.org/officeDocument/2006/relationships/slideLayout" Target="../slideLayouts/slideLayout262.xml"/><Relationship Id="rId17" Type="http://schemas.openxmlformats.org/officeDocument/2006/relationships/slideLayout" Target="../slideLayouts/slideLayout263.xml"/><Relationship Id="rId18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87.xml"/><Relationship Id="rId15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299.xml"/><Relationship Id="rId15" Type="http://schemas.openxmlformats.org/officeDocument/2006/relationships/slideLayout" Target="../slideLayouts/slideLayout30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pic>
        <p:nvPicPr>
          <p:cNvPr id="2" name="Picture 4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 l="0" t="11397" r="0" b="4790"/>
          <a:stretch/>
        </p:blipFill>
        <p:spPr>
          <a:xfrm>
            <a:off x="0" y="0"/>
            <a:ext cx="12284640" cy="6857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10865160" y="63054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6F8496-EF56-4266-9A59-9D1FB678E664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1886760" y="3842280"/>
            <a:ext cx="8387280" cy="727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Picture 8" descr=""/>
          <p:cNvPicPr/>
          <p:nvPr/>
        </p:nvPicPr>
        <p:blipFill>
          <a:blip r:embed="rId6"/>
          <a:stretch/>
        </p:blipFill>
        <p:spPr>
          <a:xfrm>
            <a:off x="3002040" y="724680"/>
            <a:ext cx="6187320" cy="17215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39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391" name="Rectangle 13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2" name="Picture 14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-1260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393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6499080" y="1100160"/>
            <a:ext cx="5409720" cy="493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ftr" idx="7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398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43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437" name="Rectangle 14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5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42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PlaceHolder 4"/>
          <p:cNvSpPr>
            <a:spLocks noGrp="1"/>
          </p:cNvSpPr>
          <p:nvPr>
            <p:ph type="ftr" idx="8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444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482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483" name="Rectangle 13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4" name="Picture 14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485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6499080" y="1100160"/>
            <a:ext cx="5409720" cy="493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 type="ftr" idx="9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490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52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529" name="Rectangle 14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30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Picture 15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531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body"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34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PlaceHolder 4"/>
          <p:cNvSpPr>
            <a:spLocks noGrp="1"/>
          </p:cNvSpPr>
          <p:nvPr>
            <p:ph type="ftr" idx="10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536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57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575" name="Rectangle 13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30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6" name="Picture 14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577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6499080" y="1100160"/>
            <a:ext cx="5409720" cy="493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ftr" idx="11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582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62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621" name="Rectangle 14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2" name="Picture 15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26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PlaceHolder 4"/>
          <p:cNvSpPr>
            <a:spLocks noGrp="1"/>
          </p:cNvSpPr>
          <p:nvPr>
            <p:ph type="ftr" idx="12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628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66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667" name="Rectangle 13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8" name="Picture 14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669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6499080" y="1100160"/>
            <a:ext cx="5409720" cy="493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ftr" idx="13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674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712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13" name="PlaceHolder 1"/>
          <p:cNvSpPr>
            <a:spLocks noGrp="1"/>
          </p:cNvSpPr>
          <p:nvPr>
            <p:ph type="ftr" idx="14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714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15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sldNum" idx="15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0CEEFF-A455-4116-9770-FE48FD50C75B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718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719" name="Picture 5" descr=""/>
          <p:cNvPicPr/>
          <p:nvPr/>
        </p:nvPicPr>
        <p:blipFill>
          <a:blip r:embed="rId5">
            <a:alphaModFix amt="55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720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2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759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60" name="PlaceHolder 1"/>
          <p:cNvSpPr>
            <a:spLocks noGrp="1"/>
          </p:cNvSpPr>
          <p:nvPr>
            <p:ph type="ftr" idx="16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761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62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rgbClr val="ab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 type="sldNum" idx="17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5FF719F-EDE5-4095-8EB8-8D001B99CB04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765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766" name="Picture 5" descr=""/>
          <p:cNvPicPr/>
          <p:nvPr/>
        </p:nvPicPr>
        <p:blipFill>
          <a:blip r:embed="rId5">
            <a:alphaModFix amt="55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767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6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80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07" name="PlaceHolder 1"/>
          <p:cNvSpPr>
            <a:spLocks noGrp="1"/>
          </p:cNvSpPr>
          <p:nvPr>
            <p:ph type="ftr" idx="18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808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09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 type="sldNum" idx="19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CC090B-DE1C-46AD-B3FD-0C86D3343D85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12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813" name="Picture 5" descr=""/>
          <p:cNvPicPr/>
          <p:nvPr/>
        </p:nvPicPr>
        <p:blipFill>
          <a:blip r:embed="rId5">
            <a:alphaModFix amt="55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814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1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47840" y="1449720"/>
            <a:ext cx="10176840" cy="393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2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4DA097-A0F7-4730-AAAF-D86D66801C82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 idx="3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853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54" name="PlaceHolder 1"/>
          <p:cNvSpPr>
            <a:spLocks noGrp="1"/>
          </p:cNvSpPr>
          <p:nvPr>
            <p:ph type="ftr" idx="20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855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56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8" name="PlaceHolder 3"/>
          <p:cNvSpPr>
            <a:spLocks noGrp="1"/>
          </p:cNvSpPr>
          <p:nvPr>
            <p:ph type="sldNum" idx="21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6E82CC-4F02-4D74-889C-A4027021A07F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59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860" name="Picture 5" descr=""/>
          <p:cNvPicPr/>
          <p:nvPr/>
        </p:nvPicPr>
        <p:blipFill>
          <a:blip r:embed="rId5">
            <a:alphaModFix amt="45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861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6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90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01" name="PlaceHolder 1"/>
          <p:cNvSpPr>
            <a:spLocks noGrp="1"/>
          </p:cNvSpPr>
          <p:nvPr>
            <p:ph type="ftr" idx="22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902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03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sldNum" idx="23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697140-78A8-4D7C-841A-E9A6E29FE089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06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907" name="Picture 5" descr=""/>
          <p:cNvPicPr/>
          <p:nvPr/>
        </p:nvPicPr>
        <p:blipFill>
          <a:blip r:embed="rId5">
            <a:alphaModFix amt="80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908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0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947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48" name="PlaceHolder 1"/>
          <p:cNvSpPr>
            <a:spLocks noGrp="1"/>
          </p:cNvSpPr>
          <p:nvPr>
            <p:ph type="ftr" idx="24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949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50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 type="sldNum" idx="25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FC7B42-E325-41E7-85AF-6A8BC3BC5C2E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53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954" name="Picture 5" descr=""/>
          <p:cNvPicPr/>
          <p:nvPr/>
        </p:nvPicPr>
        <p:blipFill>
          <a:blip r:embed="rId5">
            <a:alphaModFix amt="79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955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5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99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95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6" name="PlaceHolder 2"/>
          <p:cNvSpPr>
            <a:spLocks noGrp="1"/>
          </p:cNvSpPr>
          <p:nvPr>
            <p:ph type="body"/>
          </p:nvPr>
        </p:nvSpPr>
        <p:spPr>
          <a:xfrm>
            <a:off x="921960" y="1490760"/>
            <a:ext cx="4976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7" name="PlaceHolder 3"/>
          <p:cNvSpPr>
            <a:spLocks noGrp="1"/>
          </p:cNvSpPr>
          <p:nvPr>
            <p:ph type="body"/>
          </p:nvPr>
        </p:nvSpPr>
        <p:spPr>
          <a:xfrm>
            <a:off x="6121080" y="149076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8" name="PlaceHolder 4"/>
          <p:cNvSpPr>
            <a:spLocks noGrp="1"/>
          </p:cNvSpPr>
          <p:nvPr>
            <p:ph type="sldNum" idx="26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6E49A2-B89D-4D14-961D-D065FE6E4F2F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99" name="PlaceHolder 5"/>
          <p:cNvSpPr>
            <a:spLocks noGrp="1"/>
          </p:cNvSpPr>
          <p:nvPr>
            <p:ph type="ftr" idx="27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1000" name="Picture 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03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1039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0" name="PlaceHolder 2"/>
          <p:cNvSpPr>
            <a:spLocks noGrp="1"/>
          </p:cNvSpPr>
          <p:nvPr>
            <p:ph type="sldNum" idx="28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1F2EE7-4C0B-481B-96FF-56CADD478B0D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ftr" idx="29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04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08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1081" name="PlaceHolder 1"/>
          <p:cNvSpPr>
            <a:spLocks noGrp="1"/>
          </p:cNvSpPr>
          <p:nvPr>
            <p:ph type="sldNum" idx="30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EF7E4DE-DC07-4154-8AA0-81357735B454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1082" name="PlaceHolder 2"/>
          <p:cNvSpPr>
            <a:spLocks noGrp="1"/>
          </p:cNvSpPr>
          <p:nvPr>
            <p:ph type="ftr" idx="31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08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47840" y="1449720"/>
            <a:ext cx="10176840" cy="393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4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89341D-CAB8-44EA-B90A-9DD8BC8A3729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ftr" idx="5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91" name="Picture 7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130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a1d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173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760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" name="Picture 7" descr=""/>
          <p:cNvPicPr/>
          <p:nvPr/>
        </p:nvPicPr>
        <p:blipFill>
          <a:blip r:embed="rId4">
            <a:alphaModFix amt="49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216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d9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Picture 7" descr=""/>
          <p:cNvPicPr/>
          <p:nvPr/>
        </p:nvPicPr>
        <p:blipFill>
          <a:blip r:embed="rId4">
            <a:alphaModFix amt="59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259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c7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0" name="Picture 7" descr=""/>
          <p:cNvPicPr/>
          <p:nvPr/>
        </p:nvPicPr>
        <p:blipFill>
          <a:blip r:embed="rId4">
            <a:alphaModFix amt="7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2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302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3" name="Picture 7" descr=""/>
          <p:cNvPicPr/>
          <p:nvPr/>
        </p:nvPicPr>
        <p:blipFill>
          <a:blip r:embed="rId4">
            <a:alphaModFix amt="39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5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345" name="Rectangle 14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6" name="Picture 15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50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PlaceHolder 4"/>
          <p:cNvSpPr>
            <a:spLocks noGrp="1"/>
          </p:cNvSpPr>
          <p:nvPr>
            <p:ph type="ftr" idx="6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352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mapoflondon.uvic.ca/" TargetMode="External"/><Relationship Id="rId2" Type="http://schemas.openxmlformats.org/officeDocument/2006/relationships/hyperlink" Target="https://bcgenesis.uvic.ca/" TargetMode="External"/><Relationship Id="rId3" Type="http://schemas.openxmlformats.org/officeDocument/2006/relationships/hyperlink" Target="https://loi.uvic.ca/archive" TargetMode="External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eb.uvic.ca/hrd/indonesian/" TargetMode="External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eb.uvic.ca/lancenrd/martin/weblang/" TargetMode="External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1886760" y="3232800"/>
            <a:ext cx="8387280" cy="1456200"/>
          </a:xfrm>
          <a:prstGeom prst="rect">
            <a:avLst/>
          </a:prstGeom>
          <a:noFill/>
          <a:ln w="0">
            <a:noFill/>
          </a:ln>
        </p:spPr>
        <p:txBody>
          <a:bodyPr lIns="90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4c65"/>
                </a:solidFill>
                <a:latin typeface="Arial"/>
                <a:ea typeface="Roboto Medium"/>
              </a:rPr>
              <a:t>Eliminating technical debt in Digital Humanities projects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 type="subTitle"/>
          </p:nvPr>
        </p:nvSpPr>
        <p:spPr>
          <a:xfrm>
            <a:off x="1886760" y="4689000"/>
            <a:ext cx="8402040" cy="677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Janelle Jenstad and Martin Holmes</a:t>
            </a:r>
            <a:br>
              <a:rPr sz="2400"/>
            </a:b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University of Victoria Humanities Computing and Media Centre</a:t>
            </a:r>
            <a:endParaRPr b="0" lang="en-CA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43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4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46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53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4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58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9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What is HCMC?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4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10176840" cy="393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Set up in the mid-1990s​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Provides programming support for research and teaching in the Humanities​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Has published hundreds of digital resources over the years​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Many of these are large-scale digital editions, such as:​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The Map of Early Modern London (13,257 pages, </a:t>
            </a: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  <a:hlinkClick r:id="rId1"/>
              </a:rPr>
              <a:t>mapoflondon.uvic.ca</a:t>
            </a: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)​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The Colonial Despatches of BC and Vancouver Island (10,827 pages, </a:t>
            </a: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  <a:hlinkClick r:id="rId2"/>
              </a:rPr>
              <a:t>bcgenesis.uvic.ca</a:t>
            </a: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)​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The Landscapes of Injustice Archive (154,846 pages, </a:t>
            </a: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  <a:hlinkClick r:id="rId3"/>
              </a:rPr>
              <a:t>loi.uvic.ca/archive</a:t>
            </a: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)​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61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9" name="PlaceHolder 2"/>
          <p:cNvSpPr>
            <a:spLocks noGrp="1"/>
          </p:cNvSpPr>
          <p:nvPr>
            <p:ph/>
          </p:nvPr>
        </p:nvSpPr>
        <p:spPr>
          <a:xfrm>
            <a:off x="921960" y="1490760"/>
            <a:ext cx="4976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70" name="PlaceHolder 3"/>
          <p:cNvSpPr>
            <a:spLocks noGrp="1"/>
          </p:cNvSpPr>
          <p:nvPr>
            <p:ph/>
          </p:nvPr>
        </p:nvSpPr>
        <p:spPr>
          <a:xfrm>
            <a:off x="6121080" y="149076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The 1990s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6" name="PlaceHolder 2"/>
          <p:cNvSpPr>
            <a:spLocks noGrp="1"/>
          </p:cNvSpPr>
          <p:nvPr>
            <p:ph/>
          </p:nvPr>
        </p:nvSpPr>
        <p:spPr>
          <a:xfrm>
            <a:off x="180000" y="1449720"/>
            <a:ext cx="4320000" cy="4310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We made websites mostly to support language teaching.​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We build lots of interactive exercises using HTML, CSS and JavaScript.​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Most of these sites have never been updated – see for example:​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  <a:hlinkClick r:id="rId1"/>
              </a:rPr>
              <a:t>web.uvic.ca/hrd/indonesian/​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</p:txBody>
      </p:sp>
      <p:pic>
        <p:nvPicPr>
          <p:cNvPr id="1127" name="" descr=""/>
          <p:cNvPicPr/>
          <p:nvPr/>
        </p:nvPicPr>
        <p:blipFill>
          <a:blip r:embed="rId2"/>
          <a:stretch/>
        </p:blipFill>
        <p:spPr>
          <a:xfrm>
            <a:off x="4500000" y="3960"/>
            <a:ext cx="7692120" cy="68576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The 1990s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9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3692160" cy="1970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These sites all still work – even though they look SOOO 1990s:​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  <a:hlinkClick r:id="rId1"/>
              </a:rPr>
              <a:t>web.uvic.ca/lancenrd/martin/weblang/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</p:txBody>
      </p:sp>
      <p:sp>
        <p:nvSpPr>
          <p:cNvPr id="1130" name=""/>
          <p:cNvSpPr txBox="1"/>
          <p:nvPr/>
        </p:nvSpPr>
        <p:spPr>
          <a:xfrm>
            <a:off x="648000" y="4320000"/>
            <a:ext cx="3420000" cy="110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CA" sz="2400" spc="-1" strike="noStrike">
                <a:solidFill>
                  <a:srgbClr val="004c65"/>
                </a:solidFill>
                <a:latin typeface="Arial"/>
                <a:ea typeface="Roboto"/>
              </a:rPr>
              <a:t>No maintenance burden from these sites!</a:t>
            </a:r>
            <a:r>
              <a:rPr b="0" lang="en-CA" sz="1800" spc="-1" strike="noStrike">
                <a:latin typeface="Arial"/>
              </a:rPr>
              <a:t> </a:t>
            </a:r>
            <a:endParaRPr b="0" lang="en-CA" sz="1800" spc="-1" strike="noStrike">
              <a:latin typeface="Arial"/>
            </a:endParaRPr>
          </a:p>
        </p:txBody>
      </p:sp>
      <p:pic>
        <p:nvPicPr>
          <p:cNvPr id="1131" name="" descr=""/>
          <p:cNvPicPr/>
          <p:nvPr/>
        </p:nvPicPr>
        <p:blipFill>
          <a:blip r:embed="rId2"/>
          <a:stretch/>
        </p:blipFill>
        <p:spPr>
          <a:xfrm>
            <a:off x="4320000" y="559800"/>
            <a:ext cx="7651440" cy="61002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The early 2000s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10176840" cy="393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Digital Humanities became a thing.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New technologies came along.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We got ambitious and enthusiastic, and started building larger, more complex sites with:</a:t>
            </a:r>
            <a:endParaRPr b="0" lang="en-US" sz="2400" spc="-1" strike="noStrike">
              <a:solidFill>
                <a:srgbClr val="004c65"/>
              </a:solidFill>
              <a:latin typeface="Arial"/>
              <a:ea typeface="Roboto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ASP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MySQL, PostgreSQL, PHP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Apache Cocoon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The eXist XML database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...and lots of other cool new tools.​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" descr=""/>
          <p:cNvPicPr/>
          <p:nvPr/>
        </p:nvPicPr>
        <p:blipFill>
          <a:blip r:embed="rId1"/>
          <a:stretch/>
        </p:blipFill>
        <p:spPr>
          <a:xfrm>
            <a:off x="2592000" y="0"/>
            <a:ext cx="8877240" cy="685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Sample Slide Title (no watermark)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10176840" cy="393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Section Slide Title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LibreOffice/7.3.7.2$Linux_X86_64 LibreOffice_project/30$Build-2</Application>
  <AppVersion>15.0000</AppVersion>
  <Words>17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2024-01-18T13:49:41Z</dcterms:created>
  <dc:creator>Dan Smith</dc:creator>
  <dc:description/>
  <dc:language>en-CA</dc:language>
  <cp:lastModifiedBy/>
  <dcterms:modified xsi:type="dcterms:W3CDTF">2024-03-07T14:37:55Z</dcterms:modified>
  <cp:revision>5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25</vt:i4>
  </property>
</Properties>
</file>